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9215438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2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1158" y="1122363"/>
            <a:ext cx="7833122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930" y="3602038"/>
            <a:ext cx="6911579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01589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0121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798" y="365125"/>
            <a:ext cx="1987079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3562" y="365125"/>
            <a:ext cx="5846043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667974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2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762" y="1709740"/>
            <a:ext cx="794831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762" y="4589465"/>
            <a:ext cx="794831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488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3561" y="1825625"/>
            <a:ext cx="3916561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5316" y="1825625"/>
            <a:ext cx="3916561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464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2" y="365127"/>
            <a:ext cx="794831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4762" y="1681163"/>
            <a:ext cx="389856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762" y="2505075"/>
            <a:ext cx="389856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5316" y="1681163"/>
            <a:ext cx="391776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5316" y="2505075"/>
            <a:ext cx="391776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655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83839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2170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457200"/>
            <a:ext cx="297221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7762" y="987427"/>
            <a:ext cx="466531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057400"/>
            <a:ext cx="297221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52177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761" y="457200"/>
            <a:ext cx="297221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17762" y="987427"/>
            <a:ext cx="4665315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4761" y="2057400"/>
            <a:ext cx="297221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7346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3562" y="365127"/>
            <a:ext cx="794831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3562" y="1825625"/>
            <a:ext cx="794831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3561" y="6356352"/>
            <a:ext cx="20734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16C2E-BE90-48B4-A641-95A482A5BFC1}" type="datetimeFigureOut">
              <a:rPr lang="es-CO" smtClean="0"/>
              <a:t>18/10/2023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52614" y="6356352"/>
            <a:ext cx="3110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08403" y="6356352"/>
            <a:ext cx="20734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EBDEA-95C0-4570-8E8B-3A59615EDE91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0855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CEC3762E-02A2-42BA-BF81-F46F179023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34" y="-584"/>
            <a:ext cx="9215438" cy="6858584"/>
          </a:xfrm>
          <a:prstGeom prst="rect">
            <a:avLst/>
          </a:prstGeom>
        </p:spPr>
      </p:pic>
      <p:pic>
        <p:nvPicPr>
          <p:cNvPr id="4" name="Imagen 3" descr="Texto&#10;&#10;Descripción generada automáticamente">
            <a:extLst>
              <a:ext uri="{FF2B5EF4-FFF2-40B4-BE49-F238E27FC236}">
                <a16:creationId xmlns:a16="http://schemas.microsoft.com/office/drawing/2014/main" id="{608740EA-C545-7AB1-8862-DA885BA1B6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69" t="33027" r="12433" b="32493"/>
          <a:stretch/>
        </p:blipFill>
        <p:spPr>
          <a:xfrm>
            <a:off x="0" y="245738"/>
            <a:ext cx="3636487" cy="636155"/>
          </a:xfrm>
          <a:prstGeom prst="rect">
            <a:avLst/>
          </a:prstGeom>
        </p:spPr>
      </p:pic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AB0DF48-35A2-6C70-5F11-8BA7C61915D5}"/>
              </a:ext>
            </a:extLst>
          </p:cNvPr>
          <p:cNvSpPr/>
          <p:nvPr/>
        </p:nvSpPr>
        <p:spPr>
          <a:xfrm>
            <a:off x="3487233" y="881893"/>
            <a:ext cx="5875325" cy="1082726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917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Día internacional contra el </a:t>
            </a:r>
          </a:p>
          <a:p>
            <a:pPr algn="ctr"/>
            <a:r>
              <a:rPr lang="es-ES" sz="2917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CAMBIO CLIMÁTICO</a:t>
            </a:r>
          </a:p>
          <a:p>
            <a:pPr algn="ctr"/>
            <a:endParaRPr lang="es-MX" sz="1276" b="1" i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2552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24 de octubre de 2023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1522B515-B764-8EF4-0BCE-98F4F118C909}"/>
              </a:ext>
            </a:extLst>
          </p:cNvPr>
          <p:cNvSpPr/>
          <p:nvPr/>
        </p:nvSpPr>
        <p:spPr>
          <a:xfrm>
            <a:off x="801795" y="3918985"/>
            <a:ext cx="7828847" cy="3072343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552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El cambio climático ya no es un problema del futuro, esta ocurriendo hoy justo a tu alrededor. </a:t>
            </a:r>
          </a:p>
          <a:p>
            <a:pPr algn="ctr"/>
            <a:endParaRPr lang="es-MX" sz="2552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MX" sz="2552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¡Es nuestro deber modificar nuestros hábitos de consumo y así proteger nuestros recursos naturales! </a:t>
            </a:r>
          </a:p>
        </p:txBody>
      </p:sp>
    </p:spTree>
    <p:extLst>
      <p:ext uri="{BB962C8B-B14F-4D97-AF65-F5344CB8AC3E}">
        <p14:creationId xmlns:p14="http://schemas.microsoft.com/office/powerpoint/2010/main" val="40160420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07CED50DD53E14187373CF9CA61EDB8" ma:contentTypeVersion="0" ma:contentTypeDescription="Crear nuevo documento." ma:contentTypeScope="" ma:versionID="4a4f04cac4b4a749d9f80d8085115f80">
  <xsd:schema xmlns:xsd="http://www.w3.org/2001/XMLSchema" xmlns:xs="http://www.w3.org/2001/XMLSchema" xmlns:p="http://schemas.microsoft.com/office/2006/metadata/properties" xmlns:ns2="182591e6-0f8c-49be-857d-34c2e2210ef9" targetNamespace="http://schemas.microsoft.com/office/2006/metadata/properties" ma:root="true" ma:fieldsID="ba1ddfa8042ae0c4f4748fd6ac01585f" ns2:_="">
    <xsd:import namespace="182591e6-0f8c-49be-857d-34c2e2210ef9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2591e6-0f8c-49be-857d-34c2e2210ef9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182591e6-0f8c-49be-857d-34c2e2210ef9">C6HDPSSWJME2-151684117-62</_dlc_DocId>
    <_dlc_DocIdUrl xmlns="182591e6-0f8c-49be-857d-34c2e2210ef9">
      <Url>https://www.minagricultura.gov.co/FURAG/_layouts/15/DocIdRedir.aspx?ID=C6HDPSSWJME2-151684117-62</Url>
      <Description>C6HDPSSWJME2-151684117-62</Description>
    </_dlc_DocIdUrl>
  </documentManagement>
</p:properties>
</file>

<file path=customXml/itemProps1.xml><?xml version="1.0" encoding="utf-8"?>
<ds:datastoreItem xmlns:ds="http://schemas.openxmlformats.org/officeDocument/2006/customXml" ds:itemID="{A90303FB-5B46-4255-8A4F-D3E9093DC665}"/>
</file>

<file path=customXml/itemProps2.xml><?xml version="1.0" encoding="utf-8"?>
<ds:datastoreItem xmlns:ds="http://schemas.openxmlformats.org/officeDocument/2006/customXml" ds:itemID="{F43F7175-0439-4BD0-85E7-EC48495CE8BB}"/>
</file>

<file path=customXml/itemProps3.xml><?xml version="1.0" encoding="utf-8"?>
<ds:datastoreItem xmlns:ds="http://schemas.openxmlformats.org/officeDocument/2006/customXml" ds:itemID="{CFFA9D02-2494-404D-8924-AF7AFF0526AA}"/>
</file>

<file path=customXml/itemProps4.xml><?xml version="1.0" encoding="utf-8"?>
<ds:datastoreItem xmlns:ds="http://schemas.openxmlformats.org/officeDocument/2006/customXml" ds:itemID="{6F4161F9-8917-4CED-815C-B9C5A5A23AD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</TotalTime>
  <Words>47</Words>
  <Application>Microsoft Office PowerPoint</Application>
  <PresentationFormat>Personalizado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Carolina Wilches Bustos</dc:creator>
  <cp:lastModifiedBy>Admin</cp:lastModifiedBy>
  <cp:revision>6</cp:revision>
  <dcterms:created xsi:type="dcterms:W3CDTF">2023-10-17T15:22:38Z</dcterms:created>
  <dcterms:modified xsi:type="dcterms:W3CDTF">2023-10-18T20:44:19Z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078e7521-ea42-4084-9673-746d3d9a11d9</vt:lpwstr>
  </property>
  <property fmtid="{D5CDD505-2E9C-101B-9397-08002B2CF9AE}" pid="3" name="ContentTypeId">
    <vt:lpwstr>0x010100607CED50DD53E14187373CF9CA61EDB8</vt:lpwstr>
  </property>
</Properties>
</file>